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15.xml" ContentType="application/vnd.openxmlformats-officedocument.presentationml.notesSlide+xml"/>
  <Override PartName="/ppt/tags/tag17.xml" ContentType="application/vnd.openxmlformats-officedocument.presentationml.tag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notesMasterIdLst>
    <p:notesMasterId r:id="rId18"/>
  </p:notesMasterIdLst>
  <p:sldIdLst>
    <p:sldId id="256" r:id="rId2"/>
    <p:sldId id="258" r:id="rId3"/>
    <p:sldId id="257" r:id="rId4"/>
    <p:sldId id="398" r:id="rId5"/>
    <p:sldId id="405" r:id="rId6"/>
    <p:sldId id="396" r:id="rId7"/>
    <p:sldId id="395" r:id="rId8"/>
    <p:sldId id="397" r:id="rId9"/>
    <p:sldId id="358" r:id="rId10"/>
    <p:sldId id="399" r:id="rId11"/>
    <p:sldId id="404" r:id="rId12"/>
    <p:sldId id="400" r:id="rId13"/>
    <p:sldId id="402" r:id="rId14"/>
    <p:sldId id="403" r:id="rId15"/>
    <p:sldId id="294" r:id="rId16"/>
    <p:sldId id="401" r:id="rId17"/>
  </p:sldIdLst>
  <p:sldSz cx="12192000" cy="6858000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ryl Evans" initials="ME" lastIdx="3" clrIdx="0">
    <p:extLst>
      <p:ext uri="{19B8F6BF-5375-455C-9EA6-DF929625EA0E}">
        <p15:presenceInfo xmlns:p15="http://schemas.microsoft.com/office/powerpoint/2012/main" userId="118a9b05c6d1c41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424"/>
    <a:srgbClr val="146FF8"/>
    <a:srgbClr val="020314"/>
    <a:srgbClr val="B00E00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62" d="100"/>
          <a:sy n="62" d="100"/>
        </p:scale>
        <p:origin x="78" y="5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A7FCC-23E1-4A6D-899B-5AE6A7392A78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21992-A94E-41E0-8728-026351C31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96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74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730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https://dcmp.org/learn/captioningkey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17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84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8113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ASR: Automatic speech recognition. Ai media worst than autocraptions.</a:t>
            </a:r>
          </a:p>
          <a:p>
            <a:endParaRPr lang="en-US" dirty="0"/>
          </a:p>
          <a:p>
            <a:r>
              <a:rPr lang="en-US" dirty="0"/>
              <a:t>Periods of no captions and riddled with errors.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536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898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73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32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63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73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29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996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22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915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F21992-A94E-41E0-8728-026351C316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78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Roboto" pitchFamily="2" charset="0"/>
                <a:ea typeface="Roboto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683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65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61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oboto" pitchFamily="2" charset="0"/>
                <a:ea typeface="Roboto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007D5-7B3D-439C-82C6-63E49C91A6E2}" type="datetimeFigureOut">
              <a:rPr lang="en-US" smtClean="0"/>
              <a:t>5/22/2021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67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357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81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995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55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99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787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89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980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hyperlink" Target="https://meryl.net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hyperlink" Target="https://meryl.net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FDB6D-76D3-4446-8143-D01666C8C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6252" y="491156"/>
            <a:ext cx="9848683" cy="2475204"/>
          </a:xfrm>
        </p:spPr>
        <p:txBody>
          <a:bodyPr>
            <a:noAutofit/>
          </a:bodyPr>
          <a:lstStyle/>
          <a:p>
            <a:pPr algn="l"/>
            <a:r>
              <a:rPr lang="en-US" sz="5400" dirty="0"/>
              <a:t>Get the FAQs About Captioning Videos</a:t>
            </a:r>
            <a:endParaRPr lang="en-US" sz="5400" cap="non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2EBEAA-9F68-4F22-835B-46CBC008E856}"/>
              </a:ext>
            </a:extLst>
          </p:cNvPr>
          <p:cNvSpPr/>
          <p:nvPr/>
        </p:nvSpPr>
        <p:spPr>
          <a:xfrm>
            <a:off x="676252" y="3657435"/>
            <a:ext cx="4553170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Meryl K. Evans </a:t>
            </a:r>
          </a:p>
          <a:p>
            <a:endParaRPr lang="en-US" sz="3600" dirty="0"/>
          </a:p>
          <a:p>
            <a:r>
              <a:rPr lang="en-US" sz="3600" dirty="0"/>
              <a:t>Twitter: @MerylKEvans</a:t>
            </a:r>
          </a:p>
          <a:p>
            <a:endParaRPr lang="en-US" sz="3600" dirty="0"/>
          </a:p>
          <a:p>
            <a:r>
              <a:rPr lang="en-US" sz="3600" dirty="0"/>
              <a:t>Meryl.net/</a:t>
            </a:r>
            <a:r>
              <a:rPr lang="en-US" sz="3600" dirty="0" err="1"/>
              <a:t>campbay</a:t>
            </a:r>
            <a:endParaRPr lang="en-US" sz="3600" dirty="0"/>
          </a:p>
        </p:txBody>
      </p:sp>
      <p:pic>
        <p:nvPicPr>
          <p:cNvPr id="7" name="Picture 6" descr="meryl.net Digital Marketing logo">
            <a:hlinkClick r:id="rId4"/>
            <a:extLst>
              <a:ext uri="{FF2B5EF4-FFF2-40B4-BE49-F238E27FC236}">
                <a16:creationId xmlns:a16="http://schemas.microsoft.com/office/drawing/2014/main" id="{B5197828-6BF7-462B-A5FE-464FD80DED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22453" y="5602003"/>
            <a:ext cx="2693295" cy="76484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2219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50"/>
    </mc:Choice>
    <mc:Fallback xmlns="">
      <p:transition spd="slow" advTm="425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What software or tool should I use to caption videos?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400" dirty="0"/>
              <a:t>It depends! (Yup! Again!)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507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What are the best practices for captions?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6164449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DCMP's Captioning Key</a:t>
            </a:r>
          </a:p>
          <a:p>
            <a:r>
              <a:rPr lang="en-US" sz="4000" dirty="0"/>
              <a:t>10 Rules for Great Captions</a:t>
            </a:r>
          </a:p>
          <a:p>
            <a:pPr marL="457200" lvl="1" indent="0">
              <a:buNone/>
            </a:pPr>
            <a:r>
              <a:rPr lang="en-US" sz="3600" dirty="0"/>
              <a:t>Readable</a:t>
            </a:r>
          </a:p>
          <a:p>
            <a:pPr marL="457200" lvl="1" indent="0">
              <a:buNone/>
            </a:pPr>
            <a:r>
              <a:rPr lang="en-US" sz="3600" dirty="0"/>
              <a:t>Accurate</a:t>
            </a:r>
          </a:p>
          <a:p>
            <a:pPr marL="457200" lvl="1" indent="0">
              <a:buNone/>
            </a:pPr>
            <a:r>
              <a:rPr lang="en-US" sz="3600" dirty="0"/>
              <a:t>Synchronized</a:t>
            </a:r>
          </a:p>
          <a:p>
            <a:pPr marL="457200" lvl="1" indent="0">
              <a:buNone/>
            </a:pPr>
            <a:r>
              <a:rPr lang="en-US" sz="3600" dirty="0"/>
              <a:t>Size aka length</a:t>
            </a:r>
          </a:p>
          <a:p>
            <a:pPr marL="457200" lvl="1" indent="0">
              <a:buNone/>
            </a:pPr>
            <a:r>
              <a:rPr lang="en-US" sz="3600" dirty="0"/>
              <a:t>Bottom position</a:t>
            </a:r>
          </a:p>
          <a:p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18079C-A478-4F41-B272-04E3973A95AC}"/>
              </a:ext>
            </a:extLst>
          </p:cNvPr>
          <p:cNvSpPr txBox="1"/>
          <p:nvPr/>
        </p:nvSpPr>
        <p:spPr>
          <a:xfrm>
            <a:off x="5560018" y="3271048"/>
            <a:ext cx="491683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indent="0">
              <a:buNone/>
            </a:pPr>
            <a:r>
              <a:rPr lang="en-US" sz="3600" dirty="0"/>
              <a:t>Sound</a:t>
            </a:r>
          </a:p>
          <a:p>
            <a:pPr marL="457200" lvl="1" indent="0">
              <a:buNone/>
            </a:pPr>
            <a:r>
              <a:rPr lang="en-US" sz="3600" dirty="0"/>
              <a:t>Credits</a:t>
            </a:r>
          </a:p>
          <a:p>
            <a:pPr marL="457200" lvl="1" indent="0">
              <a:buNone/>
            </a:pPr>
            <a:r>
              <a:rPr lang="en-US" sz="3600" dirty="0"/>
              <a:t>Voice</a:t>
            </a:r>
          </a:p>
          <a:p>
            <a:pPr marL="457200" lvl="1" indent="0">
              <a:buNone/>
            </a:pPr>
            <a:r>
              <a:rPr lang="en-US" sz="3600" dirty="0"/>
              <a:t>Speaker ID</a:t>
            </a:r>
          </a:p>
          <a:p>
            <a:pPr marL="457200" lvl="1" indent="0">
              <a:buNone/>
            </a:pPr>
            <a:r>
              <a:rPr lang="en-US" sz="3600" dirty="0"/>
              <a:t>Pop-in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0233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What are the best font and colors for captions?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Closed: default</a:t>
            </a:r>
          </a:p>
          <a:p>
            <a:r>
              <a:rPr lang="en-US" sz="4000" dirty="0"/>
              <a:t>Open</a:t>
            </a:r>
          </a:p>
          <a:p>
            <a:pPr lvl="1"/>
            <a:r>
              <a:rPr lang="en-US" sz="4000" dirty="0"/>
              <a:t>Off-black background (#242424)</a:t>
            </a:r>
          </a:p>
          <a:p>
            <a:pPr lvl="1"/>
            <a:r>
              <a:rPr lang="en-US" sz="4000" dirty="0"/>
              <a:t>Off-white text (#FFFFFF0)</a:t>
            </a:r>
          </a:p>
          <a:p>
            <a:pPr lvl="1"/>
            <a:r>
              <a:rPr lang="en-US" sz="4000" dirty="0"/>
              <a:t>Plain sans-serif</a:t>
            </a:r>
          </a:p>
          <a:p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5719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Automatic captions aka autocraptions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Don't make sense</a:t>
            </a:r>
          </a:p>
          <a:p>
            <a:r>
              <a:rPr lang="en-US" sz="4000" dirty="0"/>
              <a:t>Embarrassing</a:t>
            </a:r>
          </a:p>
          <a:p>
            <a:r>
              <a:rPr lang="en-US" sz="4000" dirty="0"/>
              <a:t>Wrong information</a:t>
            </a:r>
          </a:p>
          <a:p>
            <a:r>
              <a:rPr lang="en-US" sz="4000" dirty="0"/>
              <a:t>Hurts brand</a:t>
            </a:r>
          </a:p>
          <a:p>
            <a:r>
              <a:rPr lang="en-US" sz="4000" dirty="0"/>
              <a:t>Views quit watching</a:t>
            </a:r>
          </a:p>
          <a:p>
            <a:r>
              <a:rPr lang="en-US" sz="4000" dirty="0"/>
              <a:t>Not equitable</a:t>
            </a:r>
          </a:p>
          <a:p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832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Warning about live captioning services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Confusing messages</a:t>
            </a:r>
          </a:p>
          <a:p>
            <a:pPr lvl="1"/>
            <a:r>
              <a:rPr lang="en-US" sz="3600" dirty="0"/>
              <a:t>Live captions</a:t>
            </a:r>
          </a:p>
          <a:p>
            <a:pPr lvl="1"/>
            <a:r>
              <a:rPr lang="en-US" sz="3600" dirty="0"/>
              <a:t>Human captions</a:t>
            </a:r>
          </a:p>
          <a:p>
            <a:r>
              <a:rPr lang="en-US" sz="4000" dirty="0"/>
              <a:t>CART</a:t>
            </a:r>
          </a:p>
          <a:p>
            <a:r>
              <a:rPr lang="en-US" sz="4000" dirty="0"/>
              <a:t>Automatic speech recognition (ASR)</a:t>
            </a:r>
          </a:p>
          <a:p>
            <a:r>
              <a:rPr lang="en-US" sz="4000" dirty="0"/>
              <a:t>C-Print / </a:t>
            </a:r>
            <a:r>
              <a:rPr lang="en-US" sz="4000" dirty="0" err="1"/>
              <a:t>Typewell</a:t>
            </a:r>
            <a:endParaRPr lang="en-US" sz="4000" dirty="0"/>
          </a:p>
          <a:p>
            <a:endParaRPr 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76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38A65-1F93-4A14-A410-95F516AD4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961" y="1174017"/>
            <a:ext cx="10131425" cy="5169534"/>
          </a:xfrm>
        </p:spPr>
        <p:txBody>
          <a:bodyPr>
            <a:noAutofit/>
          </a:bodyPr>
          <a:lstStyle/>
          <a:p>
            <a:pPr marL="457200" lvl="1" indent="0">
              <a:spcAft>
                <a:spcPts val="0"/>
              </a:spcAft>
              <a:buNone/>
            </a:pPr>
            <a:endParaRPr lang="en-US" sz="4000" dirty="0"/>
          </a:p>
          <a:p>
            <a:pPr marL="457200" lvl="1" indent="0">
              <a:spcAft>
                <a:spcPts val="0"/>
              </a:spcAft>
              <a:buNone/>
            </a:pPr>
            <a:r>
              <a:rPr lang="en-US" sz="4000" dirty="0"/>
              <a:t>me@meryl.net</a:t>
            </a:r>
          </a:p>
          <a:p>
            <a:pPr marL="457200" lvl="1" indent="0">
              <a:spcAft>
                <a:spcPts val="0"/>
              </a:spcAft>
              <a:buNone/>
            </a:pPr>
            <a:endParaRPr lang="en-US" sz="4000" dirty="0"/>
          </a:p>
          <a:p>
            <a:pPr marL="457200" lvl="1" indent="0">
              <a:spcAft>
                <a:spcPts val="0"/>
              </a:spcAft>
              <a:buNone/>
            </a:pPr>
            <a:r>
              <a:rPr lang="en-US" sz="4000" dirty="0"/>
              <a:t>@MerylKEvans (K in there!)</a:t>
            </a:r>
          </a:p>
          <a:p>
            <a:pPr marL="457200" lvl="1" indent="0">
              <a:buNone/>
            </a:pPr>
            <a:endParaRPr lang="en-US" sz="4000" dirty="0"/>
          </a:p>
          <a:p>
            <a:pPr marL="457200" lvl="1" indent="0">
              <a:buNone/>
            </a:pPr>
            <a:r>
              <a:rPr lang="en-US" sz="4000" dirty="0"/>
              <a:t>linkedin.com/in/Meryl</a:t>
            </a:r>
          </a:p>
          <a:p>
            <a:pPr marL="457200" lvl="1" indent="0">
              <a:buNone/>
            </a:pPr>
            <a:br>
              <a:rPr lang="en-US" sz="4000" dirty="0"/>
            </a:br>
            <a:r>
              <a:rPr lang="en-US" sz="4000" dirty="0"/>
              <a:t>meryl.net/captions</a:t>
            </a:r>
            <a:endParaRPr lang="en-US" sz="2800" dirty="0"/>
          </a:p>
        </p:txBody>
      </p:sp>
      <p:pic>
        <p:nvPicPr>
          <p:cNvPr id="6" name="Picture 5" descr="meryl.net digital marketing logo">
            <a:hlinkClick r:id="rId4"/>
            <a:extLst>
              <a:ext uri="{FF2B5EF4-FFF2-40B4-BE49-F238E27FC236}">
                <a16:creationId xmlns:a16="http://schemas.microsoft.com/office/drawing/2014/main" id="{C8890A3E-9733-4C19-B01A-DF52D9E6EE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1108" y="623994"/>
            <a:ext cx="5686893" cy="161496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504CED-20FD-4C39-BD1B-604833058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Contact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256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882"/>
    </mc:Choice>
    <mc:Fallback xmlns="">
      <p:transition spd="slow" advTm="64882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13800" dirty="0"/>
              <a:t>Q&amp;A</a:t>
            </a:r>
            <a:endParaRPr lang="en-US" sz="13800" cap="non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714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19175-2C5B-48A4-936F-B598A36B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cap="none" dirty="0"/>
              <a:t>Howdy</a:t>
            </a:r>
            <a:r>
              <a:rPr lang="en-US" dirty="0"/>
              <a:t>, I'm Meryl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8E4CF-EA56-4EE2-91F2-C8BC040B6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006110"/>
            <a:ext cx="6023553" cy="3649133"/>
          </a:xfrm>
        </p:spPr>
        <p:txBody>
          <a:bodyPr anchor="t">
            <a:normAutofit/>
          </a:bodyPr>
          <a:lstStyle/>
          <a:p>
            <a:r>
              <a:rPr lang="en-US" sz="4000" dirty="0"/>
              <a:t>She / her</a:t>
            </a:r>
          </a:p>
          <a:p>
            <a:r>
              <a:rPr lang="en-US" sz="4000" dirty="0"/>
              <a:t>Native Texan 🤠</a:t>
            </a:r>
          </a:p>
          <a:p>
            <a:r>
              <a:rPr lang="en-US" sz="4000" dirty="0"/>
              <a:t>Deaf since birth</a:t>
            </a:r>
          </a:p>
          <a:p>
            <a:r>
              <a:rPr lang="en-US" sz="4000" dirty="0"/>
              <a:t>Caption Pusher</a:t>
            </a:r>
          </a:p>
          <a:p>
            <a:r>
              <a:rPr lang="en-US" sz="4000" dirty="0"/>
              <a:t>Digital marketing</a:t>
            </a:r>
          </a:p>
        </p:txBody>
      </p:sp>
      <p:pic>
        <p:nvPicPr>
          <p:cNvPr id="5" name="Picture 4" descr="A smiling Meryl as a toddler wearing a red and white patterned dress, a hearing aid on her chest, and holding a basket of flowers.">
            <a:extLst>
              <a:ext uri="{FF2B5EF4-FFF2-40B4-BE49-F238E27FC236}">
                <a16:creationId xmlns:a16="http://schemas.microsoft.com/office/drawing/2014/main" id="{4B11C32C-DD89-4619-AFEC-C38F30E0A8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4685" y="0"/>
            <a:ext cx="4737315" cy="68427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65003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959"/>
    </mc:Choice>
    <mc:Fallback xmlns="">
      <p:transition spd="slow" advTm="5595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cap="none" dirty="0"/>
              <a:t>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897254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Captioning FAQs</a:t>
            </a:r>
          </a:p>
          <a:p>
            <a:r>
              <a:rPr lang="en-US" sz="4000" dirty="0"/>
              <a:t>Autocraptions</a:t>
            </a:r>
          </a:p>
          <a:p>
            <a:r>
              <a:rPr lang="en-US" sz="4000" dirty="0"/>
              <a:t>Q&amp;A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373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How do I caption a video?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DIY</a:t>
            </a:r>
          </a:p>
          <a:p>
            <a:r>
              <a:rPr lang="en-US" sz="4000" dirty="0"/>
              <a:t>Automatic Captions + Edit</a:t>
            </a:r>
          </a:p>
          <a:p>
            <a:r>
              <a:rPr lang="en-US" sz="4000" dirty="0"/>
              <a:t>Services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440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How do captions work?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Video + file</a:t>
            </a:r>
          </a:p>
          <a:p>
            <a:pPr lvl="1"/>
            <a:r>
              <a:rPr lang="en-US" sz="3600" dirty="0"/>
              <a:t>SRT</a:t>
            </a:r>
          </a:p>
          <a:p>
            <a:pPr lvl="1"/>
            <a:r>
              <a:rPr lang="en-US" sz="3600" dirty="0"/>
              <a:t>VTT</a:t>
            </a:r>
          </a:p>
          <a:p>
            <a:r>
              <a:rPr lang="en-US" sz="4000" dirty="0"/>
              <a:t>Time codes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641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What's the difference between open and closed captions?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Closed</a:t>
            </a:r>
          </a:p>
          <a:p>
            <a:pPr lvl="1"/>
            <a:r>
              <a:rPr lang="en-US" sz="3600" dirty="0"/>
              <a:t>Viewer control</a:t>
            </a:r>
          </a:p>
          <a:p>
            <a:pPr lvl="1"/>
            <a:r>
              <a:rPr lang="en-US" sz="3600" dirty="0"/>
              <a:t>Two files</a:t>
            </a:r>
          </a:p>
          <a:p>
            <a:r>
              <a:rPr lang="en-US" sz="4000" dirty="0"/>
              <a:t>Open</a:t>
            </a:r>
          </a:p>
          <a:p>
            <a:pPr lvl="1"/>
            <a:r>
              <a:rPr lang="en-US" sz="3600" dirty="0"/>
              <a:t>Burned-in captions</a:t>
            </a:r>
          </a:p>
          <a:p>
            <a:pPr lvl="1"/>
            <a:r>
              <a:rPr lang="en-US" sz="3600" dirty="0"/>
              <a:t>Can't turn off</a:t>
            </a:r>
          </a:p>
          <a:p>
            <a:pPr lvl="1"/>
            <a:r>
              <a:rPr lang="en-US" sz="3600" dirty="0"/>
              <a:t>No second file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626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Should I use open captions, closed captions, or both?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Viewer control</a:t>
            </a:r>
          </a:p>
          <a:p>
            <a:r>
              <a:rPr lang="en-US" sz="4000" dirty="0"/>
              <a:t>Customization</a:t>
            </a:r>
          </a:p>
          <a:p>
            <a:r>
              <a:rPr lang="en-US" sz="4000" dirty="0"/>
              <a:t>Avoid both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59521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How do I add captions online and social networks?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Closed</a:t>
            </a:r>
          </a:p>
          <a:p>
            <a:pPr lvl="1"/>
            <a:r>
              <a:rPr lang="en-US" sz="3600" dirty="0"/>
              <a:t>Upload video</a:t>
            </a:r>
          </a:p>
          <a:p>
            <a:pPr lvl="1"/>
            <a:r>
              <a:rPr lang="en-US" sz="3600" dirty="0"/>
              <a:t>Upload caption file</a:t>
            </a:r>
          </a:p>
          <a:p>
            <a:r>
              <a:rPr lang="en-US" sz="4000" dirty="0"/>
              <a:t>Open</a:t>
            </a:r>
          </a:p>
          <a:p>
            <a:pPr lvl="1"/>
            <a:r>
              <a:rPr lang="en-US" sz="3600" dirty="0"/>
              <a:t>Upload video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690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81407-8804-4D73-B439-B3664804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How long does it take to caption a video?</a:t>
            </a:r>
            <a:endParaRPr lang="en-US" sz="4400" cap="non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5F0BC-A7A8-4938-B4A0-E8C36B7B3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2" y="2006110"/>
            <a:ext cx="9777332" cy="4123385"/>
          </a:xfrm>
        </p:spPr>
        <p:txBody>
          <a:bodyPr anchor="t">
            <a:noAutofit/>
          </a:bodyPr>
          <a:lstStyle/>
          <a:p>
            <a:r>
              <a:rPr lang="en-US" sz="4000" dirty="0"/>
              <a:t>It depends!</a:t>
            </a:r>
          </a:p>
          <a:p>
            <a:r>
              <a:rPr lang="en-US" sz="4000" dirty="0"/>
              <a:t>Length</a:t>
            </a:r>
          </a:p>
          <a:p>
            <a:r>
              <a:rPr lang="en-US" sz="4000" dirty="0"/>
              <a:t>Audio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707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7"/>
    </mc:Choice>
    <mc:Fallback xmlns="">
      <p:transition spd="slow" advTm="73177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PRESENTATIONINFO" val="{&quot;DocumentId&quot;:&quot;1de2d1b7d9244007aa06cc3919ac9a83&quot;,&quot;LanguageCode&quot;:&quot;en-US&quot;,&quot;SlideGuids&quot;:[&quot;64681fd3-f6ab-4156-8baf-467291f1cf2a&quot;,&quot;8ff4ed93-2171-417b-af7b-99c88259126b&quot;,&quot;21d774f4-44d2-424e-8a21-2793471fd43f&quot;,&quot;d7c84a42-f22c-4ba2-8f29-94c9d68e4494&quot;,&quot;1a8a432b-cd9b-49c8-ac18-09ea27ead4d0&quot;,&quot;ed98f9e9-7174-4a90-a3b3-0340b97e4174&quot;,&quot;ed98f9e9-7174-4a90-a3b3-0340b97e4174&quot;,&quot;db930c88-25f2-4d3d-b0f4-f07527e1ae4a&quot;,&quot;df9b34fe-21c4-4809-8146-130535a6a80f&quot;,&quot;22a35a31-805e-40c4-b485-bba5685928e8&quot;,&quot;df9b34fe-21c4-4809-8146-130535a6a80f&quot;,&quot;e82018d7-6250-4cb1-8e9d-ff22a9838903&quot;,&quot;ad30963f-7ac6-468b-8b0e-92545173fe03&quot;,&quot;f30b1e71-0d7e-4027-85e3-d4932b8d7e07&quot;,&quot;1e6058ba-106c-46d3-9102-83499a9cc4c0&quot;,&quot;880fc86c-f60a-4182-8860-2a326288d8e1&quot;,&quot;1e3ff169-0f7c-4429-ac92-cc915afe6031&quot;,&quot;54358125-aa1a-45fa-ab55-f9ea885cf65b&quot;,&quot;54358125-aa1a-45fa-ab55-f9ea885cf65b&quot;,&quot;54358125-aa1a-45fa-ab55-f9ea885cf65b&quot;,&quot;54358125-aa1a-45fa-ab55-f9ea885cf65b&quot;,&quot;54358125-aa1a-45fa-ab55-f9ea885cf65b&quot;,&quot;f077d03a-907a-494c-a837-48f8f15572d0&quot;,&quot;84edd97a-f877-41a4-9a06-b49b029214b9&quot;,&quot;d4eaeb56-4cb9-4e09-960c-5a9d19be1c69&quot;,&quot;95f2e591-9675-439d-8c1b-4155ffeb7aad&quot;,&quot;41c32da3-9569-4bca-854f-53427cdb9020&quot;,&quot;866b6f5f-1223-4884-815d-5a0c3954077a&quot;,&quot;0ddef19d-791a-4964-9b08-dca6718d647b&quot;,&quot;952ea22d-89e4-462a-ae84-a570c1b9b2f9&quot;,&quot;e9d6c660-c701-4076-84b6-1e57b66b186f&quot;,&quot;2a444311-4456-4d09-b62c-7c747c879d59&quot;,&quot;d72f04ba-9139-4e43-ab27-ca031c72265e&quot;,&quot;83139699-c92f-41d6-a1b5-835509e97f7d&quot;,&quot;fe9dec19-574b-4ad0-9840-2d1c77f2d0c3&quot;,&quot;f7202661-1476-42be-9b44-c42266e9c6ed&quot;,&quot;9052430c-db18-45a2-8beb-32169ce08b2b&quot;,&quot;96937dd0-e0ff-48d8-8eff-a2c4d86dfa76&quot;,&quot;1562d8f6-f6fe-45dd-aaf4-2db654a9bf50&quot;,&quot;511b12d5-8348-45cd-b280-c3233131e18b&quot;,&quot;80601d7d-3d2b-4148-8efd-97fb1d615a9c&quot;,&quot;80601d7d-3d2b-4148-8efd-97fb1d615a9c&quot;],&quot;TimeStamp&quot;:&quot;2020-09-04T15:03:37.393821-05:00&quot;}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80601d7d-3d2b-4148-8efd-97fb1d615a9c&quot;,&quot;TimeStamp&quot;:&quot;2020-05-06T10:34:37.3720127-05:00&quot;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64681fd3-f6ab-4156-8baf-467291f1cf2a&quot;,&quot;TimeStamp&quot;:&quot;2020-05-06T10:34:37.3410954-05:00&quot;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8ff4ed93-2171-417b-af7b-99c88259126b&quot;,&quot;TimeStamp&quot;:&quot;2020-05-06T10:34:37.3690209-05:00&quot;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MICROSOFT_TRANSLATOR_CLM_SLIDEINFO" val="{&quot;Guid&quot;:&quot;d7c84a42-f22c-4ba2-8f29-94c9d68e4494&quot;,&quot;TimeStamp&quot;:&quot;2020-05-06T10:34:37.3690209-05:00&quot;}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242424"/>
      </a:dk1>
      <a:lt1>
        <a:sysClr val="window" lastClr="FFFFFF"/>
      </a:lt1>
      <a:dk2>
        <a:srgbClr val="242424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9731</TotalTime>
  <Words>332</Words>
  <Application>Microsoft Office PowerPoint</Application>
  <PresentationFormat>Widescreen</PresentationFormat>
  <Paragraphs>113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Courier New</vt:lpstr>
      <vt:lpstr>Roboto</vt:lpstr>
      <vt:lpstr>Office Theme</vt:lpstr>
      <vt:lpstr>Get the FAQs About Captioning Videos</vt:lpstr>
      <vt:lpstr>Howdy, I'm Meryl</vt:lpstr>
      <vt:lpstr>Table of Contents</vt:lpstr>
      <vt:lpstr>How do I caption a video?</vt:lpstr>
      <vt:lpstr>How do captions work?</vt:lpstr>
      <vt:lpstr>What's the difference between open and closed captions?</vt:lpstr>
      <vt:lpstr>Should I use open captions, closed captions, or both?</vt:lpstr>
      <vt:lpstr>How do I add captions online and social networks?</vt:lpstr>
      <vt:lpstr>How long does it take to caption a video?</vt:lpstr>
      <vt:lpstr>What software or tool should I use to caption videos?</vt:lpstr>
      <vt:lpstr>What are the best practices for captions?</vt:lpstr>
      <vt:lpstr>What are the best font and colors for captions?</vt:lpstr>
      <vt:lpstr>Automatic captions aka autocraptions</vt:lpstr>
      <vt:lpstr>Warning about live captioning services</vt:lpstr>
      <vt:lpstr>Contact</vt:lpstr>
      <vt:lpstr>Q&amp;A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Meryl Evans</dc:creator>
  <cp:lastModifiedBy>Meryl Evans</cp:lastModifiedBy>
  <cp:revision>361</cp:revision>
  <dcterms:created xsi:type="dcterms:W3CDTF">2020-01-31T20:04:25Z</dcterms:created>
  <dcterms:modified xsi:type="dcterms:W3CDTF">2021-05-22T15:41:58Z</dcterms:modified>
</cp:coreProperties>
</file>